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2D2A"/>
    <a:srgbClr val="B83919"/>
    <a:srgbClr val="AD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6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9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8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9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7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7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6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9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FBACA-6717-6842-B071-B9C103433618}" type="datetimeFigureOut">
              <a:rPr lang="en-US" smtClean="0"/>
              <a:t>7/7/15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1389E-33A8-B148-9213-3271A185D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4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58" y="124405"/>
            <a:ext cx="8890000" cy="3492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0646" y="1280229"/>
            <a:ext cx="10087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D2D2A"/>
                </a:solidFill>
                <a:latin typeface="Gill Sans Ultra Bold"/>
                <a:cs typeface="Gill Sans Ultra Bold"/>
              </a:rPr>
              <a:t>#Equality4Families</a:t>
            </a:r>
            <a:endParaRPr lang="en-US" sz="3600" b="1" dirty="0">
              <a:solidFill>
                <a:srgbClr val="CD2D2A"/>
              </a:solidFill>
              <a:latin typeface="Gill Sans Ultra Bold"/>
              <a:cs typeface="Gill Sans Ultra 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805" y="1914168"/>
            <a:ext cx="6008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/>
                <a:cs typeface="Arial Black"/>
              </a:rPr>
              <a:t>Realizing the Promise of Equality for LGBT Parents and </a:t>
            </a:r>
            <a:r>
              <a:rPr lang="en-US" sz="2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/>
                <a:cs typeface="Arial Black"/>
              </a:rPr>
              <a:t>T</a:t>
            </a:r>
            <a:r>
              <a:rPr lang="en-US" sz="23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/>
                <a:cs typeface="Arial Black"/>
              </a:rPr>
              <a:t>heir Kids</a:t>
            </a:r>
            <a:endParaRPr lang="en-US" sz="2350" b="1" dirty="0">
              <a:solidFill>
                <a:schemeClr val="tx1">
                  <a:lumMod val="95000"/>
                  <a:lumOff val="5000"/>
                </a:schemeClr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415561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12011</TotalTime>
  <Words>13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Olvera</dc:creator>
  <cp:lastModifiedBy>Erik Olvera</cp:lastModifiedBy>
  <cp:revision>11</cp:revision>
  <dcterms:created xsi:type="dcterms:W3CDTF">2015-07-07T18:35:45Z</dcterms:created>
  <dcterms:modified xsi:type="dcterms:W3CDTF">2015-07-16T02:46:45Z</dcterms:modified>
</cp:coreProperties>
</file>