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D2D2A"/>
    <a:srgbClr val="B83919"/>
    <a:srgbClr val="AD01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3" d="100"/>
          <a:sy n="63" d="100"/>
        </p:scale>
        <p:origin x="-132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FBACA-6717-6842-B071-B9C103433618}" type="datetimeFigureOut">
              <a:rPr lang="en-US" smtClean="0"/>
              <a:t>7/7/15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1389E-33A8-B148-9213-3271A185D5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FBACA-6717-6842-B071-B9C103433618}" type="datetimeFigureOut">
              <a:rPr lang="en-US" smtClean="0"/>
              <a:t>7/7/15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1389E-33A8-B148-9213-3271A185D5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965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FBACA-6717-6842-B071-B9C103433618}" type="datetimeFigureOut">
              <a:rPr lang="en-US" smtClean="0"/>
              <a:t>7/7/15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1389E-33A8-B148-9213-3271A185D5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892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FBACA-6717-6842-B071-B9C103433618}" type="datetimeFigureOut">
              <a:rPr lang="en-US" smtClean="0"/>
              <a:t>7/7/15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1389E-33A8-B148-9213-3271A185D5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437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FBACA-6717-6842-B071-B9C103433618}" type="datetimeFigureOut">
              <a:rPr lang="en-US" smtClean="0"/>
              <a:t>7/7/15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1389E-33A8-B148-9213-3271A185D5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887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FBACA-6717-6842-B071-B9C103433618}" type="datetimeFigureOut">
              <a:rPr lang="en-US" smtClean="0"/>
              <a:t>7/7/15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1389E-33A8-B148-9213-3271A185D5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191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FBACA-6717-6842-B071-B9C103433618}" type="datetimeFigureOut">
              <a:rPr lang="en-US" smtClean="0"/>
              <a:t>7/7/15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1389E-33A8-B148-9213-3271A185D5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570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FBACA-6717-6842-B071-B9C103433618}" type="datetimeFigureOut">
              <a:rPr lang="en-US" smtClean="0"/>
              <a:t>7/7/15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1389E-33A8-B148-9213-3271A185D5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676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FBACA-6717-6842-B071-B9C103433618}" type="datetimeFigureOut">
              <a:rPr lang="en-US" smtClean="0"/>
              <a:t>7/7/15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1389E-33A8-B148-9213-3271A185D5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469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FBACA-6717-6842-B071-B9C103433618}" type="datetimeFigureOut">
              <a:rPr lang="en-US" smtClean="0"/>
              <a:t>7/7/15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1389E-33A8-B148-9213-3271A185D5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FBACA-6717-6842-B071-B9C103433618}" type="datetimeFigureOut">
              <a:rPr lang="en-US" smtClean="0"/>
              <a:t>7/7/15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1389E-33A8-B148-9213-3271A185D5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797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1FBACA-6717-6842-B071-B9C103433618}" type="datetimeFigureOut">
              <a:rPr lang="en-US" smtClean="0"/>
              <a:t>7/7/15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41389E-33A8-B148-9213-3271A185D5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047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158" y="124405"/>
            <a:ext cx="8890000" cy="34925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20646" y="1280229"/>
            <a:ext cx="100873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CD2D2A"/>
                </a:solidFill>
                <a:latin typeface="Gill Sans Ultra Bold"/>
                <a:cs typeface="Gill Sans Ultra Bold"/>
              </a:rPr>
              <a:t>#Equality4Families</a:t>
            </a:r>
            <a:endParaRPr lang="en-US" sz="3600" b="1" dirty="0">
              <a:solidFill>
                <a:srgbClr val="CD2D2A"/>
              </a:solidFill>
              <a:latin typeface="Gill Sans Ultra Bold"/>
              <a:cs typeface="Gill Sans Ultra Bold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0805" y="1914168"/>
            <a:ext cx="600805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5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Black"/>
                <a:cs typeface="Arial Black"/>
              </a:rPr>
              <a:t>Realizing the Promise of Equality for LGBT Parents and </a:t>
            </a:r>
            <a:r>
              <a:rPr lang="en-US" sz="235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/>
                <a:cs typeface="Arial Black"/>
              </a:rPr>
              <a:t>T</a:t>
            </a:r>
            <a:r>
              <a:rPr lang="en-US" sz="235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Black"/>
                <a:cs typeface="Arial Black"/>
              </a:rPr>
              <a:t>heir Kids</a:t>
            </a:r>
            <a:endParaRPr lang="en-US" sz="2350" b="1" dirty="0">
              <a:solidFill>
                <a:schemeClr val="tx1">
                  <a:lumMod val="95000"/>
                  <a:lumOff val="5000"/>
                </a:schemeClr>
              </a:solidFill>
              <a:latin typeface="Arial Black"/>
              <a:cs typeface="Arial Black"/>
            </a:endParaRPr>
          </a:p>
        </p:txBody>
      </p:sp>
    </p:spTree>
    <p:extLst>
      <p:ext uri="{BB962C8B-B14F-4D97-AF65-F5344CB8AC3E}">
        <p14:creationId xmlns:p14="http://schemas.microsoft.com/office/powerpoint/2010/main" val="24155618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12011</TotalTime>
  <Words>13</Words>
  <Application>Microsoft Macintosh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Erik Olvera</dc:creator>
  <cp:lastModifiedBy>Erik Olvera</cp:lastModifiedBy>
  <cp:revision>11</cp:revision>
  <dcterms:created xsi:type="dcterms:W3CDTF">2015-07-07T18:35:45Z</dcterms:created>
  <dcterms:modified xsi:type="dcterms:W3CDTF">2015-07-16T02:46:45Z</dcterms:modified>
</cp:coreProperties>
</file>